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8" r:id="rId4"/>
    <p:sldId id="280" r:id="rId5"/>
    <p:sldId id="259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1" r:id="rId16"/>
    <p:sldId id="304" r:id="rId17"/>
    <p:sldId id="303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F00"/>
    <a:srgbClr val="1F90DB"/>
    <a:srgbClr val="DA9B00"/>
    <a:srgbClr val="7633D1"/>
    <a:srgbClr val="AC18B9"/>
    <a:srgbClr val="1E91DE"/>
    <a:srgbClr val="501189"/>
    <a:srgbClr val="3750CE"/>
    <a:srgbClr val="B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 autoAdjust="0"/>
    <p:restoredTop sz="94682" autoAdjust="0"/>
  </p:normalViewPr>
  <p:slideViewPr>
    <p:cSldViewPr snapToGrid="0" snapToObjects="1">
      <p:cViewPr varScale="1">
        <p:scale>
          <a:sx n="127" d="100"/>
          <a:sy n="127" d="100"/>
        </p:scale>
        <p:origin x="1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4/3/16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6350"/>
            <a:ext cx="235525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0001A9-357E-7541-840E-1F18FD9D64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36800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457199" y="6356350"/>
            <a:ext cx="236353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56350"/>
            <a:ext cx="232343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9027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atch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181" y="4281900"/>
            <a:ext cx="2667000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t1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4973" y="3828858"/>
            <a:ext cx="1687513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Plongeur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8926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Avec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cliquer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‘T</a:t>
            </a:r>
            <a:r>
              <a:rPr lang="nl-NL" dirty="0" smtClean="0">
                <a:latin typeface="Comic Sans MS"/>
                <a:cs typeface="Comic Sans MS"/>
              </a:rPr>
              <a:t>’ et </a:t>
            </a:r>
            <a:r>
              <a:rPr lang="nl-NL" dirty="0" err="1" smtClean="0">
                <a:latin typeface="Comic Sans MS"/>
                <a:cs typeface="Comic Sans MS"/>
              </a:rPr>
              <a:t>ensuite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cliquer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nouveau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tu </a:t>
            </a:r>
            <a:r>
              <a:rPr lang="nl-NL" dirty="0" err="1" smtClean="0">
                <a:latin typeface="Comic Sans MS"/>
                <a:cs typeface="Comic Sans MS"/>
              </a:rPr>
              <a:t>peux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écrire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mot. Le mot ‘</a:t>
            </a:r>
            <a:r>
              <a:rPr lang="nl-NL" dirty="0" err="1" smtClean="0">
                <a:latin typeface="Comic Sans MS"/>
                <a:cs typeface="Comic Sans MS"/>
              </a:rPr>
              <a:t>redémarrer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semble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excellent </a:t>
            </a:r>
            <a:r>
              <a:rPr lang="nl-NL" dirty="0" err="1" smtClean="0">
                <a:latin typeface="Comic Sans MS"/>
                <a:cs typeface="Comic Sans MS"/>
              </a:rPr>
              <a:t>choix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Appuyer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la touche  ‘</a:t>
            </a:r>
            <a:r>
              <a:rPr lang="nl-NL" dirty="0" err="1" smtClean="0">
                <a:latin typeface="Comic Sans MS"/>
                <a:cs typeface="Comic Sans MS"/>
              </a:rPr>
              <a:t>Esc</a:t>
            </a:r>
            <a:r>
              <a:rPr lang="nl-NL" dirty="0" smtClean="0">
                <a:latin typeface="Comic Sans MS"/>
                <a:cs typeface="Comic Sans MS"/>
              </a:rPr>
              <a:t>’ du </a:t>
            </a:r>
            <a:r>
              <a:rPr lang="nl-NL" dirty="0" err="1" smtClean="0">
                <a:latin typeface="Comic Sans MS"/>
                <a:cs typeface="Comic Sans MS"/>
              </a:rPr>
              <a:t>clavier</a:t>
            </a:r>
            <a:r>
              <a:rPr lang="nl-NL" dirty="0" smtClean="0">
                <a:latin typeface="Comic Sans MS"/>
                <a:cs typeface="Comic Sans MS"/>
              </a:rPr>
              <a:t>, et, si </a:t>
            </a:r>
            <a:r>
              <a:rPr lang="nl-NL" dirty="0" err="1" smtClean="0">
                <a:latin typeface="Comic Sans MS"/>
                <a:cs typeface="Comic Sans MS"/>
              </a:rPr>
              <a:t>nécessaire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recentre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texte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276" y="1198527"/>
            <a:ext cx="3891763" cy="489250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822118" y="3182788"/>
            <a:ext cx="430977" cy="44935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760915"/>
            <a:ext cx="34325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que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fasse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quelque</a:t>
            </a:r>
            <a:r>
              <a:rPr lang="nl-NL" dirty="0" smtClean="0">
                <a:latin typeface="Comic Sans MS"/>
                <a:cs typeface="Comic Sans MS"/>
              </a:rPr>
              <a:t> chose 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Appara</a:t>
            </a:r>
            <a:r>
              <a:rPr lang="nl-BE" dirty="0" smtClean="0">
                <a:latin typeface="Comic Sans MS"/>
                <a:cs typeface="Comic Sans MS"/>
              </a:rPr>
              <a:t>ître à la fin du jeu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Dispara</a:t>
            </a:r>
            <a:r>
              <a:rPr lang="nl-BE" dirty="0" smtClean="0">
                <a:latin typeface="Comic Sans MS"/>
                <a:cs typeface="Comic Sans MS"/>
              </a:rPr>
              <a:t>ître quand on clique dessus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Tx/>
              <a:buChar char="-"/>
            </a:pPr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Nous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avons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besoins</a:t>
            </a:r>
            <a:r>
              <a:rPr lang="nl-NL" dirty="0" smtClean="0">
                <a:latin typeface="Comic Sans MS"/>
                <a:cs typeface="Comic Sans MS"/>
              </a:rPr>
              <a:t> de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de code pour </a:t>
            </a:r>
            <a:r>
              <a:rPr lang="nl-NL" dirty="0" err="1" smtClean="0">
                <a:latin typeface="Comic Sans MS"/>
                <a:cs typeface="Comic Sans MS"/>
              </a:rPr>
              <a:t>contr</a:t>
            </a:r>
            <a:r>
              <a:rPr lang="nl-BE" dirty="0" smtClean="0">
                <a:latin typeface="Comic Sans MS"/>
                <a:cs typeface="Comic Sans MS"/>
              </a:rPr>
              <a:t>ôler ce 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Clique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tabulation</a:t>
            </a:r>
            <a:r>
              <a:rPr lang="nl-NL" dirty="0" smtClean="0">
                <a:latin typeface="Comic Sans MS"/>
                <a:cs typeface="Comic Sans MS"/>
              </a:rPr>
              <a:t>  ‘Scripts’.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45" y="2261374"/>
            <a:ext cx="33782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36551"/>
            <a:ext cx="7859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Scracth</a:t>
            </a:r>
            <a:r>
              <a:rPr lang="nl-NL" dirty="0" smtClean="0">
                <a:latin typeface="Comic Sans MS"/>
                <a:cs typeface="Comic Sans MS"/>
              </a:rPr>
              <a:t>, les </a:t>
            </a:r>
            <a:r>
              <a:rPr lang="nl-NL" dirty="0" err="1" smtClean="0">
                <a:latin typeface="Comic Sans MS"/>
                <a:cs typeface="Comic Sans MS"/>
              </a:rPr>
              <a:t>personnages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peuvent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envoyer</a:t>
            </a:r>
            <a:r>
              <a:rPr lang="nl-NL" dirty="0" smtClean="0">
                <a:latin typeface="Comic Sans MS"/>
                <a:cs typeface="Comic Sans MS"/>
              </a:rPr>
              <a:t> des </a:t>
            </a:r>
            <a:r>
              <a:rPr lang="nl-NL" dirty="0" err="1" smtClean="0">
                <a:latin typeface="Comic Sans MS"/>
                <a:cs typeface="Comic Sans MS"/>
              </a:rPr>
              <a:t>messages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r>
              <a:rPr lang="nl-NL" dirty="0" smtClean="0">
                <a:latin typeface="Comic Sans MS"/>
                <a:cs typeface="Comic Sans MS"/>
              </a:rPr>
              <a:t>Les </a:t>
            </a:r>
            <a:r>
              <a:rPr lang="nl-NL" dirty="0" err="1" smtClean="0">
                <a:latin typeface="Comic Sans MS"/>
                <a:cs typeface="Comic Sans MS"/>
              </a:rPr>
              <a:t>autres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personnages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peuvent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recevoir</a:t>
            </a:r>
            <a:r>
              <a:rPr lang="nl-NL" dirty="0" smtClean="0">
                <a:latin typeface="Comic Sans MS"/>
                <a:cs typeface="Comic Sans MS"/>
              </a:rPr>
              <a:t> ces </a:t>
            </a:r>
            <a:r>
              <a:rPr lang="nl-NL" dirty="0" err="1" smtClean="0">
                <a:latin typeface="Comic Sans MS"/>
                <a:cs typeface="Comic Sans MS"/>
              </a:rPr>
              <a:t>messages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jeu,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message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envoyé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 </a:t>
            </a:r>
            <a:r>
              <a:rPr lang="nl-NL" dirty="0" err="1" smtClean="0">
                <a:latin typeface="Comic Sans MS"/>
                <a:cs typeface="Comic Sans MS"/>
              </a:rPr>
              <a:t>démarre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quan</a:t>
            </a:r>
            <a:r>
              <a:rPr lang="nl-NL" dirty="0" err="1" smtClean="0">
                <a:latin typeface="Comic Sans MS"/>
                <a:cs typeface="Comic Sans MS"/>
              </a:rPr>
              <a:t>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 se </a:t>
            </a:r>
            <a:r>
              <a:rPr lang="nl-NL" dirty="0" err="1" smtClean="0">
                <a:latin typeface="Comic Sans MS"/>
                <a:cs typeface="Comic Sans MS"/>
              </a:rPr>
              <a:t>termine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Ces </a:t>
            </a:r>
            <a:r>
              <a:rPr lang="nl-NL" dirty="0" err="1" smtClean="0">
                <a:latin typeface="Comic Sans MS"/>
                <a:cs typeface="Comic Sans MS"/>
              </a:rPr>
              <a:t>messages</a:t>
            </a:r>
            <a:r>
              <a:rPr lang="nl-NL" dirty="0" smtClean="0">
                <a:latin typeface="Comic Sans MS"/>
                <a:cs typeface="Comic Sans MS"/>
              </a:rPr>
              <a:t> vont </a:t>
            </a:r>
            <a:r>
              <a:rPr lang="nl-BE" dirty="0" smtClean="0">
                <a:latin typeface="Comic Sans MS"/>
                <a:cs typeface="Comic Sans MS"/>
              </a:rPr>
              <a:t>être utilisés pour le controle du 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667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624" y="1840710"/>
            <a:ext cx="3040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Biliothèque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Evènements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quand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 je 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reçois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…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choisir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comme </a:t>
            </a:r>
            <a:r>
              <a:rPr lang="nl-NL" dirty="0" err="1" smtClean="0">
                <a:latin typeface="Comic Sans MS"/>
                <a:cs typeface="Comic Sans MS"/>
              </a:rPr>
              <a:t>valeur</a:t>
            </a:r>
            <a:r>
              <a:rPr lang="nl-NL" dirty="0" smtClean="0">
                <a:latin typeface="Comic Sans MS"/>
                <a:cs typeface="Comic Sans MS"/>
              </a:rPr>
              <a:t> de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49" y="1840710"/>
            <a:ext cx="4847839" cy="41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200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Apparence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cacher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mettre</a:t>
            </a:r>
            <a:r>
              <a:rPr lang="nl-NL" dirty="0" smtClean="0">
                <a:latin typeface="Comic Sans MS"/>
                <a:cs typeface="Comic Sans MS"/>
              </a:rPr>
              <a:t> en dessous 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précédent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Gr</a:t>
            </a:r>
            <a:r>
              <a:rPr lang="nl-BE" dirty="0" smtClean="0">
                <a:latin typeface="Comic Sans MS"/>
                <a:cs typeface="Comic Sans MS"/>
              </a:rPr>
              <a:t>âce à ce code, le button disparaît lors du démarrage du programme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09" y="1390952"/>
            <a:ext cx="5295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1" y="1911048"/>
            <a:ext cx="3870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message</a:t>
            </a:r>
            <a:r>
              <a:rPr lang="nl-NL" dirty="0" smtClean="0">
                <a:latin typeface="Comic Sans MS"/>
                <a:cs typeface="Comic Sans MS"/>
              </a:rPr>
              <a:t> de fin de jeu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envoyé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doit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également</a:t>
            </a:r>
            <a:r>
              <a:rPr lang="nl-NL" dirty="0" smtClean="0">
                <a:latin typeface="Comic Sans MS"/>
                <a:cs typeface="Comic Sans MS"/>
              </a:rPr>
              <a:t> faire </a:t>
            </a:r>
            <a:r>
              <a:rPr lang="nl-NL" dirty="0" err="1" smtClean="0">
                <a:latin typeface="Comic Sans MS"/>
                <a:cs typeface="Comic Sans MS"/>
              </a:rPr>
              <a:t>quelque</a:t>
            </a:r>
            <a:r>
              <a:rPr lang="nl-NL" dirty="0" smtClean="0">
                <a:latin typeface="Comic Sans MS"/>
                <a:cs typeface="Comic Sans MS"/>
              </a:rPr>
              <a:t> chose.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Evènements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quand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 je 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reçois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…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sélectionner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finish </a:t>
            </a:r>
            <a:r>
              <a:rPr lang="nl-NL" dirty="0" smtClean="0">
                <a:latin typeface="Comic Sans MS"/>
                <a:cs typeface="Comic Sans MS"/>
              </a:rPr>
              <a:t>comme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67" y="1390952"/>
            <a:ext cx="4626142" cy="47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message</a:t>
            </a:r>
            <a:r>
              <a:rPr lang="nl-NL" dirty="0" smtClean="0">
                <a:latin typeface="Comic Sans MS"/>
                <a:cs typeface="Comic Sans MS"/>
              </a:rPr>
              <a:t> ‘finish’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reçu,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doit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appara</a:t>
            </a:r>
            <a:r>
              <a:rPr lang="nl-BE" dirty="0" smtClean="0">
                <a:latin typeface="Comic Sans MS"/>
                <a:cs typeface="Comic Sans MS"/>
              </a:rPr>
              <a:t>ître.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Apparence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montrer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mettre</a:t>
            </a:r>
            <a:r>
              <a:rPr lang="nl-NL" dirty="0" smtClean="0">
                <a:latin typeface="Comic Sans MS"/>
                <a:cs typeface="Comic Sans MS"/>
              </a:rPr>
              <a:t> en dessous de ‘</a:t>
            </a:r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je </a:t>
            </a:r>
            <a:r>
              <a:rPr lang="nl-NL" dirty="0" err="1" smtClean="0">
                <a:latin typeface="Comic Sans MS"/>
                <a:cs typeface="Comic Sans MS"/>
              </a:rPr>
              <a:t>reçois</a:t>
            </a:r>
            <a:r>
              <a:rPr lang="nl-NL" dirty="0" smtClean="0">
                <a:latin typeface="Comic Sans MS"/>
                <a:cs typeface="Comic Sans MS"/>
              </a:rPr>
              <a:t> &lt;finish&gt;’.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390952"/>
            <a:ext cx="51816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9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6273" y="1667105"/>
            <a:ext cx="30643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Notre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programme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doit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attendre</a:t>
            </a:r>
            <a:r>
              <a:rPr lang="nl-NL" dirty="0" smtClean="0">
                <a:latin typeface="Comic Sans MS"/>
                <a:cs typeface="Comic Sans MS"/>
              </a:rPr>
              <a:t> que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joueur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place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Pour </a:t>
            </a:r>
            <a:r>
              <a:rPr lang="nl-NL" dirty="0" err="1" smtClean="0">
                <a:latin typeface="Comic Sans MS"/>
                <a:cs typeface="Comic Sans MS"/>
              </a:rPr>
              <a:t>attendre</a:t>
            </a:r>
            <a:r>
              <a:rPr lang="nl-NL" dirty="0" smtClean="0">
                <a:latin typeface="Comic Sans MS"/>
                <a:cs typeface="Comic Sans MS"/>
              </a:rPr>
              <a:t>, on peut </a:t>
            </a:r>
            <a:r>
              <a:rPr lang="nl-NL" dirty="0" err="1" smtClean="0">
                <a:latin typeface="Comic Sans MS"/>
                <a:cs typeface="Comic Sans MS"/>
              </a:rPr>
              <a:t>utiliser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répéter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 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indéfiniment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Bibliothèque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Contr</a:t>
            </a:r>
            <a:r>
              <a:rPr lang="nl-BE" dirty="0" smtClean="0">
                <a:solidFill>
                  <a:srgbClr val="DA9B00"/>
                </a:solidFill>
                <a:latin typeface="Comic Sans MS"/>
                <a:cs typeface="Comic Sans MS"/>
              </a:rPr>
              <a:t>ô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>
                <a:solidFill>
                  <a:srgbClr val="DA9B00"/>
                </a:solidFill>
                <a:latin typeface="Comic Sans MS"/>
                <a:cs typeface="Comic Sans MS"/>
              </a:rPr>
              <a:t>répéter</a:t>
            </a:r>
            <a:r>
              <a:rPr lang="nl-NL" dirty="0">
                <a:solidFill>
                  <a:srgbClr val="DA9B00"/>
                </a:solidFill>
                <a:latin typeface="Comic Sans MS"/>
                <a:cs typeface="Comic Sans MS"/>
              </a:rPr>
              <a:t> </a:t>
            </a:r>
            <a:r>
              <a:rPr lang="nl-NL" dirty="0" err="1">
                <a:solidFill>
                  <a:srgbClr val="DA9B00"/>
                </a:solidFill>
                <a:latin typeface="Comic Sans MS"/>
                <a:cs typeface="Comic Sans MS"/>
              </a:rPr>
              <a:t>indéfiniment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la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placer en dessous 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latin typeface="Comic Sans MS"/>
                <a:cs typeface="Comic Sans MS"/>
              </a:rPr>
              <a:t>montrer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1588937"/>
            <a:ext cx="5613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3" y="1911048"/>
            <a:ext cx="30569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On </a:t>
            </a:r>
            <a:r>
              <a:rPr lang="nl-NL" dirty="0" err="1" smtClean="0">
                <a:latin typeface="Comic Sans MS"/>
                <a:cs typeface="Comic Sans MS"/>
              </a:rPr>
              <a:t>attend</a:t>
            </a:r>
            <a:r>
              <a:rPr lang="nl-NL" dirty="0" smtClean="0">
                <a:latin typeface="Comic Sans MS"/>
                <a:cs typeface="Comic Sans MS"/>
              </a:rPr>
              <a:t> mais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vérifier</a:t>
            </a:r>
            <a:r>
              <a:rPr lang="nl-NL" dirty="0" smtClean="0">
                <a:latin typeface="Comic Sans MS"/>
                <a:cs typeface="Comic Sans MS"/>
              </a:rPr>
              <a:t> si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joueur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déplace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Pour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faire on peut </a:t>
            </a:r>
            <a:r>
              <a:rPr lang="nl-NL" dirty="0" err="1" smtClean="0">
                <a:latin typeface="Comic Sans MS"/>
                <a:cs typeface="Comic Sans MS"/>
              </a:rPr>
              <a:t>utiliser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si 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&lt;&gt; 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alors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Place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latin typeface="Comic Sans MS"/>
                <a:cs typeface="Comic Sans MS"/>
              </a:rPr>
              <a:t>répéter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indéfiniment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29" y="1390952"/>
            <a:ext cx="5334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3" y="1911048"/>
            <a:ext cx="27975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Si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 touche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, on </a:t>
            </a:r>
            <a:r>
              <a:rPr lang="nl-NL" dirty="0" err="1" smtClean="0">
                <a:latin typeface="Comic Sans MS"/>
                <a:cs typeface="Comic Sans MS"/>
              </a:rPr>
              <a:t>désire</a:t>
            </a:r>
            <a:r>
              <a:rPr lang="nl-NL" dirty="0" smtClean="0">
                <a:latin typeface="Comic Sans MS"/>
                <a:cs typeface="Comic Sans MS"/>
              </a:rPr>
              <a:t> faire </a:t>
            </a:r>
            <a:r>
              <a:rPr lang="nl-NL" dirty="0" err="1" smtClean="0">
                <a:latin typeface="Comic Sans MS"/>
                <a:cs typeface="Comic Sans MS"/>
              </a:rPr>
              <a:t>réagir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celui</a:t>
            </a:r>
            <a:r>
              <a:rPr lang="nl-NL" dirty="0" smtClean="0">
                <a:latin typeface="Comic Sans MS"/>
                <a:cs typeface="Comic Sans MS"/>
              </a:rPr>
              <a:t>-ci. 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Capteurs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en-US" dirty="0">
                <a:latin typeface="Arial"/>
                <a:cs typeface="Arial"/>
              </a:rPr>
              <a:t>‘</a:t>
            </a:r>
            <a:r>
              <a:rPr lang="en-US" dirty="0">
                <a:solidFill>
                  <a:srgbClr val="1E91DE"/>
                </a:solidFill>
                <a:latin typeface="Arial"/>
                <a:cs typeface="Arial"/>
              </a:rPr>
              <a:t> [] touché </a:t>
            </a:r>
            <a:r>
              <a:rPr lang="en-US" dirty="0" smtClean="0">
                <a:solidFill>
                  <a:srgbClr val="1E91DE"/>
                </a:solidFill>
                <a:latin typeface="Arial"/>
                <a:cs typeface="Arial"/>
              </a:rPr>
              <a:t>?</a:t>
            </a:r>
            <a:r>
              <a:rPr lang="en-US" dirty="0" smtClean="0">
                <a:latin typeface="Arial"/>
                <a:cs typeface="Arial"/>
              </a:rPr>
              <a:t>’</a:t>
            </a:r>
            <a:r>
              <a:rPr lang="nl-NL" dirty="0" smtClean="0">
                <a:latin typeface="Comic Sans MS"/>
                <a:cs typeface="Comic Sans MS"/>
              </a:rPr>
              <a:t> comme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 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‘si </a:t>
            </a:r>
            <a:r>
              <a:rPr lang="nl-NL" dirty="0" smtClean="0">
                <a:latin typeface="Comic Sans MS"/>
                <a:cs typeface="Comic Sans MS"/>
              </a:rPr>
              <a:t>&lt;&gt; </a:t>
            </a:r>
            <a:r>
              <a:rPr lang="nl-NL" dirty="0" err="1" smtClean="0">
                <a:latin typeface="Comic Sans MS"/>
                <a:cs typeface="Comic Sans MS"/>
              </a:rPr>
              <a:t>alors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Choisir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pointeur de 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’ dans la </a:t>
            </a:r>
            <a:r>
              <a:rPr lang="nl-NL" dirty="0" err="1" smtClean="0">
                <a:latin typeface="Comic Sans MS"/>
                <a:cs typeface="Comic Sans MS"/>
              </a:rPr>
              <a:t>liste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55" y="1597215"/>
            <a:ext cx="5200121" cy="40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662" y="1637622"/>
            <a:ext cx="2975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latin typeface="Comic Sans MS"/>
                <a:cs typeface="Comic Sans MS"/>
              </a:rPr>
              <a:t>Le but est de terminer le jeu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Ouvrir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projet</a:t>
            </a:r>
            <a:r>
              <a:rPr lang="nl-NL" dirty="0" smtClean="0">
                <a:latin typeface="Comic Sans MS"/>
                <a:cs typeface="Comic Sans MS"/>
              </a:rPr>
              <a:t> ‘Plongeur.sb2’.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Fichier -&gt; </a:t>
            </a:r>
            <a:r>
              <a:rPr lang="nl-NL" dirty="0" err="1" smtClean="0">
                <a:latin typeface="Comic Sans MS"/>
                <a:cs typeface="Comic Sans MS"/>
              </a:rPr>
              <a:t>Ouvrir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Sélectionner</a:t>
            </a:r>
            <a:r>
              <a:rPr lang="nl-NL" dirty="0" smtClean="0">
                <a:latin typeface="Comic Sans MS"/>
                <a:cs typeface="Comic Sans MS"/>
              </a:rPr>
              <a:t>: ‘Plongeur.sb2’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64" y="1637622"/>
            <a:ext cx="5687735" cy="40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3073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On </a:t>
            </a:r>
            <a:r>
              <a:rPr lang="nl-NL" dirty="0" err="1" smtClean="0">
                <a:latin typeface="Comic Sans MS"/>
                <a:cs typeface="Comic Sans MS"/>
              </a:rPr>
              <a:t>désire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redémarrer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 </a:t>
            </a:r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C-à-d que </a:t>
            </a:r>
            <a:r>
              <a:rPr lang="nl-NL" dirty="0" err="1" smtClean="0">
                <a:latin typeface="Comic Sans MS"/>
                <a:cs typeface="Comic Sans MS"/>
              </a:rPr>
              <a:t>l’on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désire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envoyer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message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Evènements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envoyer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 à </a:t>
            </a:r>
            <a:r>
              <a:rPr lang="nl-NL" dirty="0" err="1" smtClean="0">
                <a:solidFill>
                  <a:srgbClr val="BC711C"/>
                </a:solidFill>
                <a:latin typeface="Comic Sans MS"/>
                <a:cs typeface="Comic Sans MS"/>
              </a:rPr>
              <a:t>tous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….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travaile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placer 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si 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pointeur de 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souris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 touché? </a:t>
            </a:r>
            <a:r>
              <a:rPr lang="nl-NL" dirty="0" err="1" smtClean="0">
                <a:solidFill>
                  <a:srgbClr val="DA9B00"/>
                </a:solidFill>
                <a:latin typeface="Comic Sans MS"/>
                <a:cs typeface="Comic Sans MS"/>
              </a:rPr>
              <a:t>alors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Choisir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dans la </a:t>
            </a:r>
            <a:r>
              <a:rPr lang="nl-NL" dirty="0" err="1" smtClean="0">
                <a:latin typeface="Comic Sans MS"/>
                <a:cs typeface="Comic Sans MS"/>
              </a:rPr>
              <a:t>liste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1" y="1487156"/>
            <a:ext cx="5018899" cy="48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OK, </a:t>
            </a:r>
            <a:r>
              <a:rPr lang="nl-NL" dirty="0" err="1" smtClean="0">
                <a:latin typeface="Comic Sans MS"/>
                <a:cs typeface="Comic Sans MS"/>
              </a:rPr>
              <a:t>deuxième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objectif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atteint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latin typeface="Comic Sans MS"/>
                <a:cs typeface="Comic Sans MS"/>
              </a:rPr>
              <a:t>Le </a:t>
            </a:r>
            <a:r>
              <a:rPr lang="nl-NL" strike="sngStrike" dirty="0" err="1">
                <a:latin typeface="Comic Sans MS"/>
                <a:cs typeface="Comic Sans MS"/>
              </a:rPr>
              <a:t>plongeur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suit</a:t>
            </a:r>
            <a:r>
              <a:rPr lang="nl-NL" strike="sngStrike" dirty="0">
                <a:latin typeface="Comic Sans MS"/>
                <a:cs typeface="Comic Sans MS"/>
              </a:rPr>
              <a:t> ta </a:t>
            </a:r>
            <a:r>
              <a:rPr lang="nl-NL" strike="sngStrike" dirty="0" err="1">
                <a:latin typeface="Comic Sans MS"/>
                <a:cs typeface="Comic Sans MS"/>
              </a:rPr>
              <a:t>main</a:t>
            </a:r>
            <a:r>
              <a:rPr lang="nl-NL" strike="sngStrike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 err="1">
                <a:latin typeface="Comic Sans MS"/>
                <a:cs typeface="Comic Sans MS"/>
              </a:rPr>
              <a:t>Pouvoir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redémarrer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le</a:t>
            </a:r>
            <a:r>
              <a:rPr lang="nl-NL" strike="sngStrike" dirty="0">
                <a:latin typeface="Comic Sans MS"/>
                <a:cs typeface="Comic Sans MS"/>
              </a:rPr>
              <a:t> jeu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>
                <a:latin typeface="Comic Sans MS"/>
                <a:cs typeface="Comic Sans MS"/>
              </a:rPr>
              <a:t>Gagner</a:t>
            </a:r>
            <a:r>
              <a:rPr lang="nl-NL" dirty="0">
                <a:latin typeface="Comic Sans MS"/>
                <a:cs typeface="Comic Sans MS"/>
              </a:rPr>
              <a:t> la </a:t>
            </a:r>
            <a:r>
              <a:rPr lang="nl-NL" dirty="0" err="1">
                <a:latin typeface="Comic Sans MS"/>
                <a:cs typeface="Comic Sans MS"/>
              </a:rPr>
              <a:t>partie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085" y="3229429"/>
            <a:ext cx="7490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faire en </a:t>
            </a:r>
            <a:r>
              <a:rPr lang="nl-NL" dirty="0" err="1" smtClean="0">
                <a:latin typeface="Comic Sans MS"/>
                <a:cs typeface="Comic Sans MS"/>
              </a:rPr>
              <a:t>sorte</a:t>
            </a:r>
            <a:r>
              <a:rPr lang="nl-NL" dirty="0" smtClean="0">
                <a:latin typeface="Comic Sans MS"/>
                <a:cs typeface="Comic Sans MS"/>
              </a:rPr>
              <a:t> que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joueur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puisse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gagner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partie</a:t>
            </a:r>
            <a:r>
              <a:rPr lang="nl-NL" dirty="0" smtClean="0">
                <a:latin typeface="Comic Sans MS"/>
                <a:cs typeface="Comic Sans MS"/>
              </a:rPr>
              <a:t> de jeu.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Pour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faire, </a:t>
            </a:r>
            <a:r>
              <a:rPr lang="nl-NL" dirty="0" err="1" smtClean="0">
                <a:latin typeface="Comic Sans MS"/>
                <a:cs typeface="Comic Sans MS"/>
              </a:rPr>
              <a:t>nous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allons</a:t>
            </a:r>
            <a:r>
              <a:rPr lang="nl-NL" dirty="0" smtClean="0">
                <a:latin typeface="Comic Sans MS"/>
                <a:cs typeface="Comic Sans MS"/>
              </a:rPr>
              <a:t> faire en </a:t>
            </a:r>
            <a:r>
              <a:rPr lang="nl-NL" dirty="0" err="1" smtClean="0">
                <a:latin typeface="Comic Sans MS"/>
                <a:cs typeface="Comic Sans MS"/>
              </a:rPr>
              <a:t>sorte</a:t>
            </a:r>
            <a:r>
              <a:rPr lang="nl-NL" dirty="0" smtClean="0">
                <a:latin typeface="Comic Sans MS"/>
                <a:cs typeface="Comic Sans MS"/>
              </a:rPr>
              <a:t> que des </a:t>
            </a:r>
            <a:r>
              <a:rPr lang="nl-NL" dirty="0" err="1" smtClean="0">
                <a:latin typeface="Comic Sans MS"/>
                <a:cs typeface="Comic Sans MS"/>
              </a:rPr>
              <a:t>poissons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nagent</a:t>
            </a:r>
            <a:r>
              <a:rPr lang="nl-NL" dirty="0" smtClean="0">
                <a:latin typeface="Comic Sans MS"/>
                <a:cs typeface="Comic Sans MS"/>
              </a:rPr>
              <a:t> dans </a:t>
            </a:r>
            <a:r>
              <a:rPr lang="nl-NL" dirty="0" err="1" smtClean="0">
                <a:latin typeface="Comic Sans MS"/>
                <a:cs typeface="Comic Sans MS"/>
              </a:rPr>
              <a:t>l’eau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touche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poisson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gagne</a:t>
            </a:r>
            <a:r>
              <a:rPr lang="nl-NL" dirty="0" smtClean="0">
                <a:latin typeface="Comic Sans MS"/>
                <a:cs typeface="Comic Sans MS"/>
              </a:rPr>
              <a:t> 1 point.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Avec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score de 10,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joueur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gagne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partie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2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7932" y="2015809"/>
            <a:ext cx="4852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Nous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avons</a:t>
            </a:r>
            <a:r>
              <a:rPr lang="nl-NL" dirty="0" smtClean="0">
                <a:latin typeface="Comic Sans MS"/>
                <a:cs typeface="Comic Sans MS"/>
              </a:rPr>
              <a:t> déjà </a:t>
            </a:r>
            <a:r>
              <a:rPr lang="nl-NL" dirty="0" err="1" smtClean="0">
                <a:latin typeface="Comic Sans MS"/>
                <a:cs typeface="Comic Sans MS"/>
              </a:rPr>
              <a:t>créer</a:t>
            </a:r>
            <a:r>
              <a:rPr lang="nl-NL" dirty="0" smtClean="0">
                <a:latin typeface="Comic Sans MS"/>
                <a:cs typeface="Comic Sans MS"/>
              </a:rPr>
              <a:t> les images du </a:t>
            </a:r>
            <a:r>
              <a:rPr lang="nl-NL" dirty="0" err="1" smtClean="0">
                <a:latin typeface="Comic Sans MS"/>
                <a:cs typeface="Comic Sans MS"/>
              </a:rPr>
              <a:t>poisson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Rajoute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nouveau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personnage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Sélectionne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fichier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latin typeface="Comic Sans MS"/>
                <a:cs typeface="Comic Sans MS"/>
              </a:rPr>
              <a:t>Plongeur.starfish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2194472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8036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poisson</a:t>
            </a:r>
            <a:r>
              <a:rPr lang="nl-NL" dirty="0" smtClean="0">
                <a:latin typeface="Comic Sans MS"/>
                <a:cs typeface="Comic Sans MS"/>
              </a:rPr>
              <a:t> “</a:t>
            </a:r>
            <a:r>
              <a:rPr lang="nl-NL" dirty="0" err="1" smtClean="0">
                <a:latin typeface="Comic Sans MS"/>
                <a:cs typeface="Comic Sans MS"/>
              </a:rPr>
              <a:t>starfish</a:t>
            </a:r>
            <a:r>
              <a:rPr lang="nl-NL" dirty="0" smtClean="0">
                <a:latin typeface="Comic Sans MS"/>
                <a:cs typeface="Comic Sans MS"/>
              </a:rPr>
              <a:t>”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chargé</a:t>
            </a:r>
            <a:r>
              <a:rPr lang="nl-NL" dirty="0" smtClean="0">
                <a:latin typeface="Comic Sans MS"/>
                <a:cs typeface="Comic Sans MS"/>
              </a:rPr>
              <a:t> 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programme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vous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remarquez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qu’il</a:t>
            </a:r>
            <a:r>
              <a:rPr lang="nl-NL" dirty="0" smtClean="0">
                <a:latin typeface="Comic Sans MS"/>
                <a:cs typeface="Comic Sans MS"/>
              </a:rPr>
              <a:t> y a déjà des </a:t>
            </a:r>
            <a:r>
              <a:rPr lang="nl-NL" dirty="0" err="1" smtClean="0">
                <a:latin typeface="Comic Sans MS"/>
                <a:cs typeface="Comic Sans MS"/>
              </a:rPr>
              <a:t>blocs</a:t>
            </a:r>
            <a:r>
              <a:rPr lang="nl-NL" dirty="0" smtClean="0">
                <a:latin typeface="Comic Sans MS"/>
                <a:cs typeface="Comic Sans MS"/>
              </a:rPr>
              <a:t> de code </a:t>
            </a:r>
            <a:r>
              <a:rPr lang="nl-NL" dirty="0" err="1" smtClean="0">
                <a:latin typeface="Comic Sans MS"/>
                <a:cs typeface="Comic Sans MS"/>
              </a:rPr>
              <a:t>qui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contr</a:t>
            </a:r>
            <a:r>
              <a:rPr lang="nl-BE" dirty="0" smtClean="0">
                <a:latin typeface="Comic Sans MS"/>
                <a:cs typeface="Comic Sans MS"/>
              </a:rPr>
              <a:t>ôle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Mais,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y a </a:t>
            </a:r>
            <a:r>
              <a:rPr lang="nl-NL" dirty="0" err="1" smtClean="0">
                <a:latin typeface="Comic Sans MS"/>
                <a:cs typeface="Comic Sans MS"/>
              </a:rPr>
              <a:t>quelque</a:t>
            </a:r>
            <a:r>
              <a:rPr lang="nl-NL" dirty="0" smtClean="0">
                <a:latin typeface="Comic Sans MS"/>
                <a:cs typeface="Comic Sans MS"/>
              </a:rPr>
              <a:t> chose </a:t>
            </a:r>
            <a:r>
              <a:rPr lang="nl-NL" dirty="0" err="1" smtClean="0">
                <a:latin typeface="Comic Sans MS"/>
                <a:cs typeface="Comic Sans MS"/>
              </a:rPr>
              <a:t>qui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n’est</a:t>
            </a:r>
            <a:r>
              <a:rPr lang="nl-NL" dirty="0" smtClean="0">
                <a:latin typeface="Comic Sans MS"/>
                <a:cs typeface="Comic Sans MS"/>
              </a:rPr>
              <a:t> pas correct!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95906" y="3058032"/>
            <a:ext cx="2822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Si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touche 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r>
              <a:rPr lang="nl-NL" dirty="0" err="1" smtClean="0">
                <a:latin typeface="Comic Sans MS"/>
                <a:cs typeface="Comic Sans MS"/>
              </a:rPr>
              <a:t>Starfish</a:t>
            </a:r>
            <a:r>
              <a:rPr lang="nl-NL" dirty="0" smtClean="0">
                <a:latin typeface="Comic Sans MS"/>
                <a:cs typeface="Comic Sans MS"/>
              </a:rPr>
              <a:t>’,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perd</a:t>
            </a:r>
            <a:r>
              <a:rPr lang="nl-NL" dirty="0" smtClean="0">
                <a:latin typeface="Comic Sans MS"/>
                <a:cs typeface="Comic Sans MS"/>
              </a:rPr>
              <a:t> 1 point </a:t>
            </a:r>
            <a:r>
              <a:rPr lang="nl-NL" dirty="0" err="1" smtClean="0">
                <a:latin typeface="Comic Sans MS"/>
                <a:cs typeface="Comic Sans MS"/>
              </a:rPr>
              <a:t>alors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qu’il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devrait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normallement</a:t>
            </a:r>
            <a:r>
              <a:rPr lang="nl-NL" dirty="0" smtClean="0">
                <a:latin typeface="Comic Sans MS"/>
                <a:cs typeface="Comic Sans MS"/>
              </a:rPr>
              <a:t> en </a:t>
            </a:r>
            <a:r>
              <a:rPr lang="nl-NL" dirty="0" err="1" smtClean="0">
                <a:latin typeface="Comic Sans MS"/>
                <a:cs typeface="Comic Sans MS"/>
              </a:rPr>
              <a:t>gagner</a:t>
            </a:r>
            <a:r>
              <a:rPr lang="nl-NL" dirty="0" smtClean="0">
                <a:latin typeface="Comic Sans MS"/>
                <a:cs typeface="Comic Sans MS"/>
              </a:rPr>
              <a:t> 1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donc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corriger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code.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25" y="2954139"/>
            <a:ext cx="5823439" cy="25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8369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les </a:t>
            </a:r>
            <a:r>
              <a:rPr lang="nl-NL" dirty="0" err="1" smtClean="0">
                <a:latin typeface="Comic Sans MS"/>
                <a:cs typeface="Comic Sans MS"/>
              </a:rPr>
              <a:t>mains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sont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détectées</a:t>
            </a:r>
            <a:r>
              <a:rPr lang="nl-NL" dirty="0" smtClean="0">
                <a:latin typeface="Comic Sans MS"/>
                <a:cs typeface="Comic Sans MS"/>
              </a:rPr>
              <a:t> par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LeapMotion</a:t>
            </a:r>
            <a:r>
              <a:rPr lang="nl-NL" dirty="0" smtClean="0">
                <a:latin typeface="Comic Sans MS"/>
                <a:cs typeface="Comic Sans MS"/>
              </a:rPr>
              <a:t>, et que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touche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latin typeface="Comic Sans MS"/>
                <a:cs typeface="Comic Sans MS"/>
              </a:rPr>
              <a:t>Starfish</a:t>
            </a:r>
            <a:r>
              <a:rPr lang="nl-NL" dirty="0" smtClean="0">
                <a:latin typeface="Comic Sans MS"/>
                <a:cs typeface="Comic Sans MS"/>
              </a:rPr>
              <a:t>’, </a:t>
            </a:r>
            <a:r>
              <a:rPr lang="nl-NL" dirty="0" err="1" smtClean="0">
                <a:latin typeface="Comic Sans MS"/>
                <a:cs typeface="Comic Sans MS"/>
              </a:rPr>
              <a:t>voici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qu’il</a:t>
            </a:r>
            <a:r>
              <a:rPr lang="nl-NL" dirty="0" smtClean="0">
                <a:latin typeface="Comic Sans MS"/>
                <a:cs typeface="Comic Sans MS"/>
              </a:rPr>
              <a:t> se passe:</a:t>
            </a:r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On entend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Le score </a:t>
            </a:r>
            <a:r>
              <a:rPr lang="nl-NL" dirty="0" err="1" smtClean="0">
                <a:latin typeface="Comic Sans MS"/>
                <a:cs typeface="Comic Sans MS"/>
              </a:rPr>
              <a:t>diminue</a:t>
            </a:r>
            <a:r>
              <a:rPr lang="nl-NL" dirty="0" smtClean="0">
                <a:latin typeface="Comic Sans MS"/>
                <a:cs typeface="Comic Sans MS"/>
              </a:rPr>
              <a:t> de 1.</a:t>
            </a:r>
            <a:endParaRPr lang="nl-NL" dirty="0" smtClean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message</a:t>
            </a:r>
            <a:r>
              <a:rPr lang="nl-NL" dirty="0" smtClean="0">
                <a:latin typeface="Comic Sans MS"/>
                <a:cs typeface="Comic Sans MS"/>
              </a:rPr>
              <a:t> de “</a:t>
            </a:r>
            <a:r>
              <a:rPr lang="nl-NL" dirty="0" err="1" smtClean="0">
                <a:latin typeface="Comic Sans MS"/>
                <a:cs typeface="Comic Sans MS"/>
              </a:rPr>
              <a:t>crédits</a:t>
            </a:r>
            <a:r>
              <a:rPr lang="nl-NL" dirty="0" smtClean="0">
                <a:latin typeface="Comic Sans MS"/>
                <a:cs typeface="Comic Sans MS"/>
              </a:rPr>
              <a:t>”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envoyé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905" y="3473450"/>
            <a:ext cx="2136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Mais </a:t>
            </a:r>
            <a:r>
              <a:rPr lang="nl-NL" dirty="0" err="1">
                <a:latin typeface="Comic Sans MS"/>
                <a:cs typeface="Comic Sans MS"/>
              </a:rPr>
              <a:t>le</a:t>
            </a:r>
            <a:r>
              <a:rPr lang="nl-NL" dirty="0">
                <a:latin typeface="Comic Sans MS"/>
                <a:cs typeface="Comic Sans MS"/>
              </a:rPr>
              <a:t> score ne </a:t>
            </a:r>
            <a:r>
              <a:rPr lang="nl-NL" dirty="0" err="1">
                <a:latin typeface="Comic Sans MS"/>
                <a:cs typeface="Comic Sans MS"/>
              </a:rPr>
              <a:t>doit</a:t>
            </a:r>
            <a:r>
              <a:rPr lang="nl-NL" dirty="0">
                <a:latin typeface="Comic Sans MS"/>
                <a:cs typeface="Comic Sans MS"/>
              </a:rPr>
              <a:t> pas </a:t>
            </a:r>
            <a:r>
              <a:rPr lang="nl-NL" dirty="0" err="1" smtClean="0">
                <a:latin typeface="Comic Sans MS"/>
                <a:cs typeface="Comic Sans MS"/>
              </a:rPr>
              <a:t>diminuer</a:t>
            </a:r>
            <a:r>
              <a:rPr lang="nl-NL" dirty="0">
                <a:latin typeface="Comic Sans MS"/>
                <a:cs typeface="Comic Sans MS"/>
              </a:rPr>
              <a:t>!</a:t>
            </a:r>
          </a:p>
          <a:p>
            <a:r>
              <a:rPr lang="nl-NL" dirty="0">
                <a:latin typeface="Comic Sans MS"/>
                <a:cs typeface="Comic Sans MS"/>
              </a:rPr>
              <a:t>Au </a:t>
            </a:r>
            <a:r>
              <a:rPr lang="nl-NL" dirty="0" err="1">
                <a:latin typeface="Comic Sans MS"/>
                <a:cs typeface="Comic Sans MS"/>
              </a:rPr>
              <a:t>contraitre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il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doit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augmenter</a:t>
            </a:r>
            <a:r>
              <a:rPr lang="nl-NL" dirty="0">
                <a:latin typeface="Comic Sans MS"/>
                <a:cs typeface="Comic Sans MS"/>
              </a:rPr>
              <a:t>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9" y="3310245"/>
            <a:ext cx="6292851" cy="27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Bibliothèque ‘</a:t>
            </a:r>
            <a:r>
              <a:rPr lang="nl-NL" dirty="0" err="1" smtClean="0">
                <a:solidFill>
                  <a:srgbClr val="4BAF00"/>
                </a:solidFill>
                <a:latin typeface="Comic Sans MS"/>
                <a:cs typeface="Comic Sans MS"/>
              </a:rPr>
              <a:t>Opérateurs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plan de </a:t>
            </a:r>
            <a:r>
              <a:rPr lang="nl-NL" dirty="0" err="1" smtClean="0">
                <a:latin typeface="Comic Sans MS"/>
                <a:cs typeface="Comic Sans MS"/>
              </a:rPr>
              <a:t>travail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04" y="2465178"/>
            <a:ext cx="5847582" cy="39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Prend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et </a:t>
            </a:r>
            <a:r>
              <a:rPr lang="nl-NL" dirty="0" err="1" smtClean="0">
                <a:latin typeface="Comic Sans MS"/>
                <a:cs typeface="Comic Sans MS"/>
              </a:rPr>
              <a:t>place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de </a:t>
            </a:r>
            <a:r>
              <a:rPr lang="nl-NL" dirty="0" err="1" smtClean="0">
                <a:latin typeface="Comic Sans MS"/>
                <a:cs typeface="Comic Sans MS"/>
              </a:rPr>
              <a:t>gauche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0 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+ 0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Encode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chiffre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‘1’ </a:t>
            </a:r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 de </a:t>
            </a:r>
            <a:r>
              <a:rPr lang="nl-NL" dirty="0" err="1" smtClean="0">
                <a:latin typeface="Comic Sans MS"/>
                <a:cs typeface="Comic Sans MS"/>
              </a:rPr>
              <a:t>droite</a:t>
            </a:r>
            <a:r>
              <a:rPr lang="nl-NL" dirty="0" smtClean="0">
                <a:latin typeface="Comic Sans MS"/>
                <a:cs typeface="Comic Sans MS"/>
              </a:rPr>
              <a:t> 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60" y="1467058"/>
            <a:ext cx="4706849" cy="44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8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117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clique </a:t>
            </a:r>
            <a:r>
              <a:rPr lang="nl-NL" dirty="0" err="1" smtClean="0">
                <a:latin typeface="Comic Sans MS"/>
                <a:cs typeface="Comic Sans MS"/>
              </a:rPr>
              <a:t>droit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10 - 1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et </a:t>
            </a:r>
            <a:r>
              <a:rPr lang="nl-NL" dirty="0" err="1" smtClean="0">
                <a:latin typeface="Comic Sans MS"/>
                <a:cs typeface="Comic Sans MS"/>
              </a:rPr>
              <a:t>sélectionne</a:t>
            </a:r>
            <a:r>
              <a:rPr lang="nl-NL" dirty="0" smtClean="0">
                <a:latin typeface="Comic Sans MS"/>
                <a:cs typeface="Comic Sans MS"/>
              </a:rPr>
              <a:t> ‘supprimer’.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ensuite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 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+ 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 </a:t>
            </a:r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F79646"/>
                </a:solidFill>
                <a:latin typeface="Comic Sans MS"/>
                <a:cs typeface="Comic Sans MS"/>
              </a:rPr>
              <a:t>mettre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 [</a:t>
            </a:r>
            <a:r>
              <a:rPr lang="nl-NL" dirty="0" err="1" smtClean="0">
                <a:solidFill>
                  <a:srgbClr val="F7964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] 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à []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646" y="1390952"/>
            <a:ext cx="5078163" cy="47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41484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jeu va </a:t>
            </a:r>
            <a:r>
              <a:rPr lang="nl-NL" dirty="0" err="1" smtClean="0">
                <a:latin typeface="Comic Sans MS"/>
                <a:cs typeface="Comic Sans MS"/>
              </a:rPr>
              <a:t>correctement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fonctionner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touche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latin typeface="Comic Sans MS"/>
                <a:cs typeface="Comic Sans MS"/>
              </a:rPr>
              <a:t>Starfish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Essaie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complètement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correctement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programmé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latin typeface="Comic Sans MS"/>
                <a:cs typeface="Comic Sans MS"/>
              </a:rPr>
              <a:t>Le </a:t>
            </a:r>
            <a:r>
              <a:rPr lang="nl-NL" strike="sngStrike" dirty="0" err="1">
                <a:latin typeface="Comic Sans MS"/>
                <a:cs typeface="Comic Sans MS"/>
              </a:rPr>
              <a:t>plongeur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suit</a:t>
            </a:r>
            <a:r>
              <a:rPr lang="nl-NL" strike="sngStrike" dirty="0">
                <a:latin typeface="Comic Sans MS"/>
                <a:cs typeface="Comic Sans MS"/>
              </a:rPr>
              <a:t> ta </a:t>
            </a:r>
            <a:r>
              <a:rPr lang="nl-NL" strike="sngStrike" dirty="0" err="1">
                <a:latin typeface="Comic Sans MS"/>
                <a:cs typeface="Comic Sans MS"/>
              </a:rPr>
              <a:t>main</a:t>
            </a:r>
            <a:r>
              <a:rPr lang="nl-NL" strike="sngStrike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 err="1">
                <a:latin typeface="Comic Sans MS"/>
                <a:cs typeface="Comic Sans MS"/>
              </a:rPr>
              <a:t>Pouvoir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redémarrer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le</a:t>
            </a:r>
            <a:r>
              <a:rPr lang="nl-NL" strike="sngStrike" dirty="0">
                <a:latin typeface="Comic Sans MS"/>
                <a:cs typeface="Comic Sans MS"/>
              </a:rPr>
              <a:t> jeu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 err="1">
                <a:latin typeface="Comic Sans MS"/>
                <a:cs typeface="Comic Sans MS"/>
              </a:rPr>
              <a:t>Gagner</a:t>
            </a:r>
            <a:r>
              <a:rPr lang="nl-NL" strike="sngStrike" dirty="0">
                <a:latin typeface="Comic Sans MS"/>
                <a:cs typeface="Comic Sans MS"/>
              </a:rPr>
              <a:t> la </a:t>
            </a:r>
            <a:r>
              <a:rPr lang="nl-NL" strike="sngStrike" dirty="0" err="1">
                <a:latin typeface="Comic Sans MS"/>
                <a:cs typeface="Comic Sans MS"/>
              </a:rPr>
              <a:t>partie</a:t>
            </a:r>
            <a:r>
              <a:rPr lang="nl-NL" strike="sngStrike" dirty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72381"/>
            <a:ext cx="4489110" cy="37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390952"/>
            <a:ext cx="8190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Tu </a:t>
            </a:r>
            <a:r>
              <a:rPr lang="nl-NL" dirty="0" err="1" smtClean="0">
                <a:latin typeface="Comic Sans MS"/>
                <a:cs typeface="Comic Sans MS"/>
              </a:rPr>
              <a:t>vois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Le but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de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faire </a:t>
            </a:r>
            <a:r>
              <a:rPr lang="nl-NL" dirty="0" err="1" smtClean="0">
                <a:latin typeface="Comic Sans MS"/>
                <a:cs typeface="Comic Sans MS"/>
              </a:rPr>
              <a:t>nager</a:t>
            </a:r>
            <a:r>
              <a:rPr lang="nl-NL" dirty="0" smtClean="0">
                <a:latin typeface="Comic Sans MS"/>
                <a:cs typeface="Comic Sans MS"/>
              </a:rPr>
              <a:t> sans toucher les </a:t>
            </a:r>
            <a:r>
              <a:rPr lang="nl-NL" dirty="0" err="1" smtClean="0">
                <a:latin typeface="Comic Sans MS"/>
                <a:cs typeface="Comic Sans MS"/>
              </a:rPr>
              <a:t>poissons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Le jeu </a:t>
            </a:r>
            <a:r>
              <a:rPr lang="nl-NL" dirty="0" err="1" smtClean="0">
                <a:latin typeface="Comic Sans MS"/>
                <a:cs typeface="Comic Sans MS"/>
              </a:rPr>
              <a:t>n’est</a:t>
            </a:r>
            <a:r>
              <a:rPr lang="nl-NL" dirty="0" smtClean="0">
                <a:latin typeface="Comic Sans MS"/>
                <a:cs typeface="Comic Sans MS"/>
              </a:rPr>
              <a:t> pas </a:t>
            </a:r>
            <a:r>
              <a:rPr lang="nl-NL" dirty="0" err="1" smtClean="0">
                <a:latin typeface="Comic Sans MS"/>
                <a:cs typeface="Comic Sans MS"/>
              </a:rPr>
              <a:t>terminé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encore</a:t>
            </a:r>
            <a:r>
              <a:rPr lang="nl-NL" dirty="0" smtClean="0">
                <a:latin typeface="Comic Sans MS"/>
                <a:cs typeface="Comic Sans MS"/>
              </a:rPr>
              <a:t> que: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Le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suit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ta </a:t>
            </a:r>
            <a:r>
              <a:rPr lang="nl-NL" dirty="0" err="1" smtClean="0">
                <a:latin typeface="Comic Sans MS"/>
                <a:cs typeface="Comic Sans MS"/>
              </a:rPr>
              <a:t>main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 smtClean="0">
                <a:latin typeface="Comic Sans MS"/>
                <a:cs typeface="Comic Sans MS"/>
              </a:rPr>
              <a:t>Pouvoir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redémarrer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jeu.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 smtClean="0">
                <a:latin typeface="Comic Sans MS"/>
                <a:cs typeface="Comic Sans MS"/>
              </a:rPr>
              <a:t>Gagner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partie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87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88" y="2820298"/>
            <a:ext cx="5291424" cy="3760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29218"/>
            <a:ext cx="73836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Regarde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qu’il</a:t>
            </a:r>
            <a:r>
              <a:rPr lang="nl-NL" dirty="0" smtClean="0">
                <a:latin typeface="Comic Sans MS"/>
                <a:cs typeface="Comic Sans MS"/>
              </a:rPr>
              <a:t> se passe </a:t>
            </a:r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tu </a:t>
            </a:r>
            <a:r>
              <a:rPr lang="nl-NL" dirty="0" err="1" smtClean="0">
                <a:latin typeface="Comic Sans MS"/>
                <a:cs typeface="Comic Sans MS"/>
              </a:rPr>
              <a:t>exécutes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programme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Quand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main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est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LeapMotion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bouge</a:t>
            </a:r>
            <a:r>
              <a:rPr lang="nl-NL" dirty="0" smtClean="0">
                <a:latin typeface="Comic Sans MS"/>
                <a:cs typeface="Comic Sans MS"/>
              </a:rPr>
              <a:t> à la </a:t>
            </a:r>
            <a:r>
              <a:rPr lang="nl-NL" dirty="0" err="1" smtClean="0">
                <a:latin typeface="Comic Sans MS"/>
                <a:cs typeface="Comic Sans MS"/>
              </a:rPr>
              <a:t>position</a:t>
            </a:r>
            <a:r>
              <a:rPr lang="nl-NL" dirty="0" smtClean="0">
                <a:latin typeface="Comic Sans MS"/>
                <a:cs typeface="Comic Sans MS"/>
              </a:rPr>
              <a:t> x=100 et y=100. </a:t>
            </a:r>
          </a:p>
          <a:p>
            <a:r>
              <a:rPr lang="nl-NL" dirty="0" smtClean="0">
                <a:latin typeface="Comic Sans MS"/>
                <a:cs typeface="Comic Sans MS"/>
              </a:rPr>
              <a:t>Si la </a:t>
            </a:r>
            <a:r>
              <a:rPr lang="nl-NL" dirty="0" err="1" smtClean="0">
                <a:latin typeface="Comic Sans MS"/>
                <a:cs typeface="Comic Sans MS"/>
              </a:rPr>
              <a:t>main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n’est</a:t>
            </a:r>
            <a:r>
              <a:rPr lang="nl-NL" dirty="0" smtClean="0">
                <a:latin typeface="Comic Sans MS"/>
                <a:cs typeface="Comic Sans MS"/>
              </a:rPr>
              <a:t> plus </a:t>
            </a:r>
            <a:r>
              <a:rPr lang="nl-NL" dirty="0" err="1" smtClean="0">
                <a:latin typeface="Comic Sans MS"/>
                <a:cs typeface="Comic Sans MS"/>
              </a:rPr>
              <a:t>détectée</a:t>
            </a:r>
            <a:r>
              <a:rPr lang="nl-NL" dirty="0" smtClean="0">
                <a:latin typeface="Comic Sans MS"/>
                <a:cs typeface="Comic Sans MS"/>
              </a:rPr>
              <a:t> par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LeapMotion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revient</a:t>
            </a:r>
            <a:r>
              <a:rPr lang="nl-NL" dirty="0" smtClean="0">
                <a:latin typeface="Comic Sans MS"/>
                <a:cs typeface="Comic Sans MS"/>
              </a:rPr>
              <a:t> à sa </a:t>
            </a:r>
            <a:r>
              <a:rPr lang="nl-NL" dirty="0" err="1" smtClean="0">
                <a:latin typeface="Comic Sans MS"/>
                <a:cs typeface="Comic Sans MS"/>
              </a:rPr>
              <a:t>position</a:t>
            </a:r>
            <a:r>
              <a:rPr lang="nl-NL" dirty="0" smtClean="0">
                <a:latin typeface="Comic Sans MS"/>
                <a:cs typeface="Comic Sans MS"/>
              </a:rPr>
              <a:t> initiale.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41057" y="3093994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7701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Mais</a:t>
            </a:r>
            <a:r>
              <a:rPr lang="is-IS" dirty="0" smtClean="0">
                <a:latin typeface="Comic Sans MS"/>
                <a:cs typeface="Comic Sans MS"/>
              </a:rPr>
              <a:t>… nous voulons que le plongeur suive notre main.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Clique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dans la </a:t>
            </a:r>
            <a:r>
              <a:rPr lang="nl-NL" dirty="0" err="1" smtClean="0">
                <a:latin typeface="Comic Sans MS"/>
                <a:cs typeface="Comic Sans MS"/>
              </a:rPr>
              <a:t>fen</a:t>
            </a:r>
            <a:r>
              <a:rPr lang="nl-BE" dirty="0" smtClean="0">
                <a:latin typeface="Comic Sans MS"/>
                <a:cs typeface="Comic Sans MS"/>
              </a:rPr>
              <a:t>être en bas à gauche.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Dans la </a:t>
            </a:r>
            <a:r>
              <a:rPr lang="nl-NL" dirty="0" err="1" smtClean="0">
                <a:latin typeface="Comic Sans MS"/>
                <a:cs typeface="Comic Sans MS"/>
              </a:rPr>
              <a:t>partie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code, tu </a:t>
            </a:r>
            <a:r>
              <a:rPr lang="nl-NL" dirty="0" err="1" smtClean="0">
                <a:latin typeface="Comic Sans MS"/>
                <a:cs typeface="Comic Sans MS"/>
              </a:rPr>
              <a:t>vois</a:t>
            </a:r>
            <a:r>
              <a:rPr lang="nl-NL" dirty="0" smtClean="0">
                <a:latin typeface="Comic Sans MS"/>
                <a:cs typeface="Comic Sans MS"/>
              </a:rPr>
              <a:t> les </a:t>
            </a:r>
            <a:r>
              <a:rPr lang="nl-NL" dirty="0" err="1" smtClean="0">
                <a:latin typeface="Comic Sans MS"/>
                <a:cs typeface="Comic Sans MS"/>
              </a:rPr>
              <a:t>blocs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qui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contro</a:t>
            </a:r>
            <a:r>
              <a:rPr lang="nl-BE" dirty="0" smtClean="0">
                <a:latin typeface="Comic Sans MS"/>
                <a:cs typeface="Comic Sans MS"/>
              </a:rPr>
              <a:t>le les mouvements du plongeur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Bilbiothèque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err="1" smtClean="0">
                <a:solidFill>
                  <a:srgbClr val="501189"/>
                </a:solidFill>
                <a:latin typeface="Comic Sans MS"/>
                <a:cs typeface="Comic Sans MS"/>
              </a:rPr>
              <a:t>Ajouter</a:t>
            </a:r>
            <a:r>
              <a:rPr lang="nl-NL" dirty="0" smtClean="0">
                <a:solidFill>
                  <a:srgbClr val="501189"/>
                </a:solidFill>
                <a:latin typeface="Comic Sans MS"/>
                <a:cs typeface="Comic Sans MS"/>
              </a:rPr>
              <a:t> </a:t>
            </a:r>
            <a:r>
              <a:rPr lang="nl-NL" dirty="0" err="1" smtClean="0">
                <a:solidFill>
                  <a:srgbClr val="501189"/>
                </a:solidFill>
                <a:latin typeface="Comic Sans MS"/>
                <a:cs typeface="Comic Sans MS"/>
              </a:rPr>
              <a:t>blocs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Glisser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nl-NL" dirty="0" smtClean="0">
                <a:solidFill>
                  <a:srgbClr val="501189"/>
                </a:solidFill>
                <a:latin typeface="Comic Sans MS"/>
                <a:cs typeface="Comic Sans MS"/>
              </a:rPr>
              <a:t>Hand-1 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X</a:t>
            </a:r>
            <a:r>
              <a:rPr lang="nl-NL" dirty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 ‘x:’ du </a:t>
            </a:r>
            <a:r>
              <a:rPr lang="nl-NL" dirty="0" err="1" smtClean="0">
                <a:latin typeface="Comic Sans MS"/>
                <a:cs typeface="Comic Sans MS"/>
              </a:rPr>
              <a:t>bloc</a:t>
            </a:r>
            <a:r>
              <a:rPr lang="nl-NL" dirty="0" smtClean="0">
                <a:latin typeface="Comic Sans MS"/>
                <a:cs typeface="Comic Sans MS"/>
              </a:rPr>
              <a:t> ‘</a:t>
            </a:r>
            <a:r>
              <a:rPr lang="en-US" dirty="0" err="1">
                <a:solidFill>
                  <a:srgbClr val="3750CE"/>
                </a:solidFill>
                <a:latin typeface="Arial"/>
                <a:cs typeface="Arial"/>
              </a:rPr>
              <a:t>aller</a:t>
            </a:r>
            <a:r>
              <a:rPr lang="en-US" dirty="0">
                <a:solidFill>
                  <a:srgbClr val="3750CE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750CE"/>
                </a:solidFill>
                <a:latin typeface="Arial"/>
                <a:cs typeface="Arial"/>
              </a:rPr>
              <a:t>à</a:t>
            </a:r>
            <a:r>
              <a:rPr lang="en-US" dirty="0">
                <a:solidFill>
                  <a:srgbClr val="3750CE"/>
                </a:solidFill>
                <a:latin typeface="Arial"/>
                <a:cs typeface="Arial"/>
              </a:rPr>
              <a:t> x: </a:t>
            </a:r>
            <a:r>
              <a:rPr lang="en-US" dirty="0" smtClean="0">
                <a:solidFill>
                  <a:srgbClr val="3750CE"/>
                </a:solidFill>
                <a:latin typeface="Arial"/>
                <a:cs typeface="Arial"/>
              </a:rPr>
              <a:t>100 </a:t>
            </a:r>
            <a:r>
              <a:rPr lang="en-US" dirty="0">
                <a:solidFill>
                  <a:srgbClr val="3750CE"/>
                </a:solidFill>
                <a:latin typeface="Arial"/>
                <a:cs typeface="Arial"/>
              </a:rPr>
              <a:t>y: </a:t>
            </a:r>
            <a:r>
              <a:rPr lang="en-US" dirty="0" smtClean="0">
                <a:solidFill>
                  <a:srgbClr val="3750CE"/>
                </a:solidFill>
                <a:latin typeface="Arial"/>
                <a:cs typeface="Arial"/>
              </a:rPr>
              <a:t>100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1048" y="4744739"/>
            <a:ext cx="4804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M</a:t>
            </a:r>
            <a:r>
              <a:rPr lang="nl-BE" dirty="0" smtClean="0">
                <a:latin typeface="Comic Sans MS"/>
                <a:cs typeface="Comic Sans MS"/>
              </a:rPr>
              <a:t>ême chose pour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501189"/>
                </a:solidFill>
                <a:latin typeface="Comic Sans MS"/>
                <a:cs typeface="Comic Sans MS"/>
              </a:rPr>
              <a:t>Hand-1 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Y</a:t>
            </a:r>
            <a:r>
              <a:rPr lang="nl-NL" dirty="0" smtClean="0">
                <a:solidFill>
                  <a:srgbClr val="501189"/>
                </a:solidFill>
                <a:latin typeface="Comic Sans MS"/>
                <a:cs typeface="Comic Sans MS"/>
              </a:rPr>
              <a:t>’. </a:t>
            </a:r>
            <a:r>
              <a:rPr lang="nl-NL" dirty="0" err="1" smtClean="0">
                <a:latin typeface="Comic Sans MS"/>
                <a:cs typeface="Comic Sans MS"/>
              </a:rPr>
              <a:t>Paramètre</a:t>
            </a:r>
            <a:r>
              <a:rPr lang="nl-NL" dirty="0" smtClean="0">
                <a:latin typeface="Comic Sans MS"/>
                <a:cs typeface="Comic Sans MS"/>
              </a:rPr>
              <a:t> ‘y:’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88" y="1380868"/>
            <a:ext cx="4327676" cy="33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Maintenant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exécute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programme</a:t>
            </a:r>
            <a:r>
              <a:rPr lang="nl-NL" dirty="0" smtClean="0">
                <a:latin typeface="Comic Sans MS"/>
                <a:cs typeface="Comic Sans MS"/>
              </a:rPr>
              <a:t>, tu </a:t>
            </a:r>
            <a:r>
              <a:rPr lang="nl-NL" dirty="0" err="1" smtClean="0">
                <a:latin typeface="Comic Sans MS"/>
                <a:cs typeface="Comic Sans MS"/>
              </a:rPr>
              <a:t>vois</a:t>
            </a:r>
            <a:r>
              <a:rPr lang="nl-NL" dirty="0" smtClean="0">
                <a:latin typeface="Comic Sans MS"/>
                <a:cs typeface="Comic Sans MS"/>
              </a:rPr>
              <a:t> que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suit</a:t>
            </a:r>
            <a:r>
              <a:rPr lang="nl-NL" dirty="0" smtClean="0">
                <a:latin typeface="Comic Sans MS"/>
                <a:cs typeface="Comic Sans MS"/>
              </a:rPr>
              <a:t> les </a:t>
            </a:r>
            <a:r>
              <a:rPr lang="nl-NL" dirty="0" err="1" smtClean="0">
                <a:latin typeface="Comic Sans MS"/>
                <a:cs typeface="Comic Sans MS"/>
              </a:rPr>
              <a:t>mouvements</a:t>
            </a:r>
            <a:r>
              <a:rPr lang="nl-NL" dirty="0" smtClean="0">
                <a:latin typeface="Comic Sans MS"/>
                <a:cs typeface="Comic Sans MS"/>
              </a:rPr>
              <a:t> de la </a:t>
            </a:r>
            <a:r>
              <a:rPr lang="nl-NL" dirty="0" err="1" smtClean="0">
                <a:latin typeface="Comic Sans MS"/>
                <a:cs typeface="Comic Sans MS"/>
              </a:rPr>
              <a:t>main</a:t>
            </a:r>
            <a:r>
              <a:rPr lang="nl-NL" dirty="0" smtClean="0">
                <a:latin typeface="Comic Sans MS"/>
                <a:cs typeface="Comic Sans MS"/>
              </a:rPr>
              <a:t>. Si tu </a:t>
            </a:r>
            <a:r>
              <a:rPr lang="nl-NL" dirty="0" err="1" smtClean="0">
                <a:latin typeface="Comic Sans MS"/>
                <a:cs typeface="Comic Sans MS"/>
              </a:rPr>
              <a:t>enlèves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main</a:t>
            </a:r>
            <a:r>
              <a:rPr lang="nl-NL" dirty="0" smtClean="0">
                <a:latin typeface="Comic Sans MS"/>
                <a:cs typeface="Comic Sans MS"/>
              </a:rPr>
              <a:t>,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plongeur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retourne</a:t>
            </a:r>
            <a:r>
              <a:rPr lang="nl-NL" dirty="0" smtClean="0">
                <a:latin typeface="Comic Sans MS"/>
                <a:cs typeface="Comic Sans MS"/>
              </a:rPr>
              <a:t> à </a:t>
            </a:r>
            <a:r>
              <a:rPr lang="nl-NL" dirty="0" err="1" smtClean="0">
                <a:latin typeface="Comic Sans MS"/>
                <a:cs typeface="Comic Sans MS"/>
              </a:rPr>
              <a:t>son</a:t>
            </a:r>
            <a:r>
              <a:rPr lang="nl-NL" dirty="0" smtClean="0">
                <a:latin typeface="Comic Sans MS"/>
                <a:cs typeface="Comic Sans MS"/>
              </a:rPr>
              <a:t> point de </a:t>
            </a:r>
            <a:r>
              <a:rPr lang="nl-NL" dirty="0" err="1" smtClean="0">
                <a:latin typeface="Comic Sans MS"/>
                <a:cs typeface="Comic Sans MS"/>
              </a:rPr>
              <a:t>départ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88" y="2820298"/>
            <a:ext cx="5291424" cy="3760128"/>
          </a:xfrm>
          <a:prstGeom prst="rect">
            <a:avLst/>
          </a:prstGeom>
        </p:spPr>
      </p:pic>
      <p:sp>
        <p:nvSpPr>
          <p:cNvPr id="11" name="Rounded Rectangle 6"/>
          <p:cNvSpPr/>
          <p:nvPr/>
        </p:nvSpPr>
        <p:spPr>
          <a:xfrm>
            <a:off x="3741057" y="3093994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23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premier </a:t>
            </a:r>
            <a:r>
              <a:rPr lang="nl-NL" dirty="0" err="1" smtClean="0">
                <a:latin typeface="Comic Sans MS"/>
                <a:cs typeface="Comic Sans MS"/>
              </a:rPr>
              <a:t>objectif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atteint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latin typeface="Comic Sans MS"/>
                <a:cs typeface="Comic Sans MS"/>
              </a:rPr>
              <a:t>Le </a:t>
            </a:r>
            <a:r>
              <a:rPr lang="nl-NL" strike="sngStrike" dirty="0" err="1">
                <a:latin typeface="Comic Sans MS"/>
                <a:cs typeface="Comic Sans MS"/>
              </a:rPr>
              <a:t>plongeur</a:t>
            </a:r>
            <a:r>
              <a:rPr lang="nl-NL" strike="sngStrike" dirty="0">
                <a:latin typeface="Comic Sans MS"/>
                <a:cs typeface="Comic Sans MS"/>
              </a:rPr>
              <a:t> </a:t>
            </a:r>
            <a:r>
              <a:rPr lang="nl-NL" strike="sngStrike" dirty="0" err="1">
                <a:latin typeface="Comic Sans MS"/>
                <a:cs typeface="Comic Sans MS"/>
              </a:rPr>
              <a:t>suit</a:t>
            </a:r>
            <a:r>
              <a:rPr lang="nl-NL" strike="sngStrike" dirty="0">
                <a:latin typeface="Comic Sans MS"/>
                <a:cs typeface="Comic Sans MS"/>
              </a:rPr>
              <a:t> ta </a:t>
            </a:r>
            <a:r>
              <a:rPr lang="nl-NL" strike="sngStrike" dirty="0" err="1">
                <a:latin typeface="Comic Sans MS"/>
                <a:cs typeface="Comic Sans MS"/>
              </a:rPr>
              <a:t>main</a:t>
            </a:r>
            <a:r>
              <a:rPr lang="nl-NL" strike="sngStrike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>
                <a:latin typeface="Comic Sans MS"/>
                <a:cs typeface="Comic Sans MS"/>
              </a:rPr>
              <a:t>Pouvoir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redémarrer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err="1">
                <a:latin typeface="Comic Sans MS"/>
                <a:cs typeface="Comic Sans MS"/>
              </a:rPr>
              <a:t>le</a:t>
            </a:r>
            <a:r>
              <a:rPr lang="nl-NL" dirty="0">
                <a:latin typeface="Comic Sans MS"/>
                <a:cs typeface="Comic Sans MS"/>
              </a:rPr>
              <a:t> jeu.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>
                <a:latin typeface="Comic Sans MS"/>
                <a:cs typeface="Comic Sans MS"/>
              </a:rPr>
              <a:t>Gagner</a:t>
            </a:r>
            <a:r>
              <a:rPr lang="nl-NL" dirty="0">
                <a:latin typeface="Comic Sans MS"/>
                <a:cs typeface="Comic Sans MS"/>
              </a:rPr>
              <a:t> la </a:t>
            </a:r>
            <a:r>
              <a:rPr lang="nl-NL" dirty="0" err="1">
                <a:latin typeface="Comic Sans MS"/>
                <a:cs typeface="Comic Sans MS"/>
              </a:rPr>
              <a:t>partie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084" y="3229429"/>
            <a:ext cx="4467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Pour </a:t>
            </a:r>
            <a:r>
              <a:rPr lang="nl-NL" dirty="0" err="1" smtClean="0">
                <a:latin typeface="Comic Sans MS"/>
                <a:cs typeface="Comic Sans MS"/>
              </a:rPr>
              <a:t>pouvoir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redémarrer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jeu, </a:t>
            </a:r>
            <a:r>
              <a:rPr lang="nl-NL" dirty="0" err="1" smtClean="0">
                <a:latin typeface="Comic Sans MS"/>
                <a:cs typeface="Comic Sans MS"/>
              </a:rPr>
              <a:t>il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nous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faut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rajouter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nouveau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5477" t="12436" r="72515" b="60486"/>
          <a:stretch/>
        </p:blipFill>
        <p:spPr>
          <a:xfrm>
            <a:off x="5330552" y="1454816"/>
            <a:ext cx="3049863" cy="23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7460" y="1572381"/>
            <a:ext cx="4745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/>
                <a:cs typeface="Comic Sans MS"/>
              </a:rPr>
              <a:t>On </a:t>
            </a:r>
            <a:r>
              <a:rPr lang="en-US" dirty="0" err="1">
                <a:latin typeface="Comic Sans MS"/>
                <a:cs typeface="Comic Sans MS"/>
              </a:rPr>
              <a:t>peut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ajouter</a:t>
            </a:r>
            <a:r>
              <a:rPr lang="en-US" dirty="0">
                <a:latin typeface="Comic Sans MS"/>
                <a:cs typeface="Comic Sans MS"/>
              </a:rPr>
              <a:t> un nouveau </a:t>
            </a:r>
            <a:r>
              <a:rPr lang="en-US" dirty="0" err="1" smtClean="0">
                <a:latin typeface="Comic Sans MS"/>
                <a:cs typeface="Comic Sans MS"/>
              </a:rPr>
              <a:t>bouton</a:t>
            </a:r>
            <a:r>
              <a:rPr lang="en-US" dirty="0" smtClean="0">
                <a:latin typeface="Comic Sans MS"/>
                <a:cs typeface="Comic Sans MS"/>
              </a:rPr>
              <a:t> en </a:t>
            </a:r>
            <a:r>
              <a:rPr lang="en-US" dirty="0" err="1">
                <a:latin typeface="Comic Sans MS"/>
                <a:cs typeface="Comic Sans MS"/>
              </a:rPr>
              <a:t>cliquant</a:t>
            </a:r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err="1">
                <a:latin typeface="Comic Sans MS"/>
                <a:cs typeface="Comic Sans MS"/>
              </a:rPr>
              <a:t>sur</a:t>
            </a:r>
            <a:r>
              <a:rPr lang="en-US" dirty="0">
                <a:latin typeface="Comic Sans MS"/>
                <a:cs typeface="Comic Sans MS"/>
              </a:rPr>
              <a:t> la t</a:t>
            </a:r>
            <a:r>
              <a:rPr lang="nl-BE" dirty="0">
                <a:latin typeface="Comic Sans MS"/>
                <a:cs typeface="Comic Sans MS"/>
              </a:rPr>
              <a:t>ête de lutin dans la fenêtre Lutins en bas à gauche</a:t>
            </a:r>
            <a:r>
              <a:rPr lang="en-US" dirty="0" smtClean="0">
                <a:latin typeface="Comic Sans MS"/>
                <a:cs typeface="Comic Sans MS"/>
              </a:rPr>
              <a:t>.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2669" y="5176941"/>
            <a:ext cx="317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Chercher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et </a:t>
            </a:r>
            <a:r>
              <a:rPr lang="nl-NL" dirty="0" err="1" smtClean="0">
                <a:latin typeface="Comic Sans MS"/>
                <a:cs typeface="Comic Sans MS"/>
              </a:rPr>
              <a:t>cliquer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‘OK’.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12" y="1954442"/>
            <a:ext cx="3269647" cy="1112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0" y="2700457"/>
            <a:ext cx="4933244" cy="30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Plongeur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225" y="1466322"/>
            <a:ext cx="3897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Comic Sans MS"/>
                <a:cs typeface="Comic Sans MS"/>
              </a:rPr>
              <a:t>Choisi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un</a:t>
            </a:r>
            <a:r>
              <a:rPr lang="nl-NL" dirty="0" smtClean="0">
                <a:latin typeface="Comic Sans MS"/>
                <a:cs typeface="Comic Sans MS"/>
              </a:rPr>
              <a:t> bon emplacement pour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r>
              <a:rPr lang="nl-NL" dirty="0" smtClean="0">
                <a:latin typeface="Comic Sans MS"/>
                <a:cs typeface="Comic Sans MS"/>
              </a:rPr>
              <a:t> en </a:t>
            </a:r>
            <a:r>
              <a:rPr lang="nl-NL" dirty="0" err="1" smtClean="0">
                <a:latin typeface="Comic Sans MS"/>
                <a:cs typeface="Comic Sans MS"/>
              </a:rPr>
              <a:t>utilisant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souris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Ecrivons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également</a:t>
            </a:r>
            <a:r>
              <a:rPr lang="nl-NL" dirty="0" smtClean="0">
                <a:latin typeface="Comic Sans MS"/>
                <a:cs typeface="Comic Sans MS"/>
              </a:rPr>
              <a:t> du </a:t>
            </a:r>
            <a:r>
              <a:rPr lang="nl-NL" dirty="0" err="1" smtClean="0">
                <a:latin typeface="Comic Sans MS"/>
                <a:cs typeface="Comic Sans MS"/>
              </a:rPr>
              <a:t>texte</a:t>
            </a:r>
            <a:r>
              <a:rPr lang="nl-NL" dirty="0" smtClean="0">
                <a:latin typeface="Comic Sans MS"/>
                <a:cs typeface="Comic Sans MS"/>
              </a:rPr>
              <a:t> dans </a:t>
            </a:r>
            <a:r>
              <a:rPr lang="nl-NL" dirty="0" err="1" smtClean="0">
                <a:latin typeface="Comic Sans MS"/>
                <a:cs typeface="Comic Sans MS"/>
              </a:rPr>
              <a:t>le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bouton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err="1" smtClean="0">
                <a:latin typeface="Comic Sans MS"/>
                <a:cs typeface="Comic Sans MS"/>
              </a:rPr>
              <a:t>Cliquer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err="1" smtClean="0">
                <a:latin typeface="Comic Sans MS"/>
                <a:cs typeface="Comic Sans MS"/>
              </a:rPr>
              <a:t>sur</a:t>
            </a:r>
            <a:r>
              <a:rPr lang="nl-NL" dirty="0" smtClean="0">
                <a:latin typeface="Comic Sans MS"/>
                <a:cs typeface="Comic Sans MS"/>
              </a:rPr>
              <a:t> la </a:t>
            </a:r>
            <a:r>
              <a:rPr lang="nl-NL" dirty="0" err="1" smtClean="0">
                <a:latin typeface="Comic Sans MS"/>
                <a:cs typeface="Comic Sans MS"/>
              </a:rPr>
              <a:t>tabulation</a:t>
            </a:r>
            <a:r>
              <a:rPr lang="nl-NL" dirty="0" smtClean="0">
                <a:latin typeface="Comic Sans MS"/>
                <a:cs typeface="Comic Sans MS"/>
              </a:rPr>
              <a:t>  ‘</a:t>
            </a:r>
            <a:r>
              <a:rPr lang="nl-NL" dirty="0" err="1" smtClean="0">
                <a:latin typeface="Comic Sans MS"/>
                <a:cs typeface="Comic Sans MS"/>
              </a:rPr>
              <a:t>Costumes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4659" r="9744"/>
          <a:stretch/>
        </p:blipFill>
        <p:spPr>
          <a:xfrm>
            <a:off x="4674985" y="1166119"/>
            <a:ext cx="3738542" cy="49094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953010" y="1194180"/>
            <a:ext cx="1333046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94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</TotalTime>
  <Words>1215</Words>
  <Application>Microsoft Macintosh PowerPoint</Application>
  <PresentationFormat>On-screen Show (4:3)</PresentationFormat>
  <Paragraphs>208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Comic Sans MS</vt:lpstr>
      <vt:lpstr>Arial</vt:lpstr>
      <vt:lpstr>Office Theme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  <vt:lpstr>Plongeur</vt:lpstr>
    </vt:vector>
  </TitlesOfParts>
  <Manager/>
  <Company>www.devoxx4kids.com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Jan-Kees van Andel</dc:creator>
  <cp:keywords/>
  <dc:description/>
  <cp:lastModifiedBy>Microsoft Office User</cp:lastModifiedBy>
  <cp:revision>171</cp:revision>
  <dcterms:created xsi:type="dcterms:W3CDTF">2012-11-17T11:43:16Z</dcterms:created>
  <dcterms:modified xsi:type="dcterms:W3CDTF">2016-04-03T09:56:15Z</dcterms:modified>
  <cp:category/>
</cp:coreProperties>
</file>